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E254A8-EEB6-4B2B-9E32-6D572A1CF1E9}" type="datetimeFigureOut">
              <a:rPr lang="en-US" smtClean="0"/>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E254A8-EEB6-4B2B-9E32-6D572A1CF1E9}" type="datetimeFigureOut">
              <a:rPr lang="en-US" smtClean="0"/>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E254A8-EEB6-4B2B-9E32-6D572A1CF1E9}" type="datetimeFigureOut">
              <a:rPr lang="en-US" smtClean="0"/>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E254A8-EEB6-4B2B-9E32-6D572A1CF1E9}" type="datetimeFigureOut">
              <a:rPr lang="en-US" smtClean="0"/>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E254A8-EEB6-4B2B-9E32-6D572A1CF1E9}" type="datetimeFigureOut">
              <a:rPr lang="en-US" smtClean="0"/>
              <a:t>4/9/2011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E254A8-EEB6-4B2B-9E32-6D572A1CF1E9}" type="datetimeFigureOut">
              <a:rPr lang="en-US" smtClean="0"/>
              <a:t>4/9/2011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E254A8-EEB6-4B2B-9E32-6D572A1CF1E9}" type="datetimeFigureOut">
              <a:rPr lang="en-US" smtClean="0"/>
              <a:t>4/9/2011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E254A8-EEB6-4B2B-9E32-6D572A1CF1E9}" type="datetimeFigureOut">
              <a:rPr lang="en-US" smtClean="0"/>
              <a:t>4/9/2011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254A8-EEB6-4B2B-9E32-6D572A1CF1E9}" type="datetimeFigureOut">
              <a:rPr lang="en-US" smtClean="0"/>
              <a:t>4/9/2011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254A8-EEB6-4B2B-9E32-6D572A1CF1E9}" type="datetimeFigureOut">
              <a:rPr lang="en-US" smtClean="0"/>
              <a:t>4/9/2011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D4D6A-26C5-4000-B43A-EFEDB1D18A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E254A8-EEB6-4B2B-9E32-6D572A1CF1E9}" type="datetimeFigureOut">
              <a:rPr lang="en-US" smtClean="0"/>
              <a:t>4/9/2011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D4D6A-26C5-4000-B43A-EFEDB1D18A92}"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AAE254A8-EEB6-4B2B-9E32-6D572A1CF1E9}" type="datetimeFigureOut">
              <a:rPr lang="en-US" smtClean="0"/>
              <a:t>4/9/2011</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7C8D4D6A-26C5-4000-B43A-EFEDB1D18A92}"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pacdv.com/sounds/people_sounds.html"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How to change your tee </a:t>
            </a:r>
            <a:r>
              <a:rPr lang="en-US" dirty="0" err="1" smtClean="0"/>
              <a:t>hee</a:t>
            </a:r>
            <a:r>
              <a:rPr lang="en-US" dirty="0" smtClean="0"/>
              <a:t> borg sound</a:t>
            </a:r>
            <a:endParaRPr lang="en-US" dirty="0"/>
          </a:p>
        </p:txBody>
      </p:sp>
      <p:sp>
        <p:nvSpPr>
          <p:cNvPr id="5" name="Content Placeholder 4"/>
          <p:cNvSpPr>
            <a:spLocks noGrp="1"/>
          </p:cNvSpPr>
          <p:nvPr>
            <p:ph sz="half" idx="1"/>
          </p:nvPr>
        </p:nvSpPr>
        <p:spPr/>
        <p:txBody>
          <a:bodyPr/>
          <a:lstStyle/>
          <a:p>
            <a:r>
              <a:rPr lang="en-US" dirty="0" smtClean="0"/>
              <a:t>First the best thing to do is go to the following website to download a sound</a:t>
            </a:r>
          </a:p>
          <a:p>
            <a:r>
              <a:rPr lang="en-US" dirty="0">
                <a:hlinkClick r:id="rId2"/>
              </a:rPr>
              <a:t>http://</a:t>
            </a:r>
            <a:r>
              <a:rPr lang="en-US" dirty="0" smtClean="0">
                <a:hlinkClick r:id="rId2"/>
              </a:rPr>
              <a:t>www.pacdv.com/sounds/people_sounds.html</a:t>
            </a:r>
            <a:endParaRPr lang="en-US" dirty="0" smtClean="0"/>
          </a:p>
          <a:p>
            <a:r>
              <a:rPr lang="en-US" dirty="0" smtClean="0"/>
              <a:t>The site looks like on your right</a:t>
            </a:r>
          </a:p>
          <a:p>
            <a:endParaRPr lang="en-US" dirty="0"/>
          </a:p>
        </p:txBody>
      </p:sp>
      <p:sp>
        <p:nvSpPr>
          <p:cNvPr id="6" name="Content Placeholder 5"/>
          <p:cNvSpPr>
            <a:spLocks noGrp="1"/>
          </p:cNvSpPr>
          <p:nvPr>
            <p:ph sz="half" idx="2"/>
          </p:nvPr>
        </p:nvSpPr>
        <p:spPr/>
        <p:txBody>
          <a:bodyPr/>
          <a:lstStyle/>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4262" y="1918447"/>
            <a:ext cx="4559738"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7062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73584" y="0"/>
            <a:ext cx="7125113" cy="5267876"/>
          </a:xfrm>
        </p:spPr>
        <p:txBody>
          <a:bodyPr/>
          <a:lstStyle/>
          <a:p>
            <a:r>
              <a:rPr lang="en-US" dirty="0" smtClean="0"/>
              <a:t>Scroll down till you find a laugh. Go ahead and test them out.</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3200400"/>
            <a:ext cx="8305800"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3327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Make sure palace is closed. Copy the sound you like then go to </a:t>
            </a:r>
            <a:r>
              <a:rPr lang="en-US" sz="2000" dirty="0"/>
              <a:t>documents folder. my documents/palace chat/media/sounds folder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362200"/>
            <a:ext cx="6400799"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9390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documents and open. Scroll to your palace chat folder. Click and open.</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828800"/>
            <a:ext cx="7848600" cy="441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1699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you open palace folder scroll to media and click to open.</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981200"/>
            <a:ext cx="861059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149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you open your media file scroll down to sounds. The folder is in alphabetical order so its near the bottom. Open it.</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362200"/>
            <a:ext cx="8305799"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8926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will notice white pages with sound listings. Tee </a:t>
            </a:r>
            <a:r>
              <a:rPr lang="en-US" dirty="0" err="1" smtClean="0"/>
              <a:t>hee</a:t>
            </a:r>
            <a:r>
              <a:rPr lang="en-US" dirty="0" smtClean="0"/>
              <a:t> is towards the bottom. You will delete this. The paste your new tee </a:t>
            </a:r>
            <a:r>
              <a:rPr lang="en-US" dirty="0" err="1" smtClean="0"/>
              <a:t>hee</a:t>
            </a:r>
            <a:r>
              <a:rPr lang="en-US" dirty="0" smtClean="0"/>
              <a:t>.</a:t>
            </a:r>
            <a:endParaRPr lang="en-US"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2133600"/>
            <a:ext cx="822959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8626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Notice your new tee </a:t>
            </a:r>
            <a:r>
              <a:rPr lang="en-US" dirty="0" err="1" smtClean="0"/>
              <a:t>hee</a:t>
            </a:r>
            <a:r>
              <a:rPr lang="en-US" dirty="0" smtClean="0"/>
              <a:t> is listed as a wave file. Make sure the white page tee </a:t>
            </a:r>
            <a:r>
              <a:rPr lang="en-US" dirty="0" err="1" smtClean="0"/>
              <a:t>hee</a:t>
            </a:r>
            <a:r>
              <a:rPr lang="en-US" dirty="0" smtClean="0"/>
              <a:t> is deleted paste your new tee </a:t>
            </a:r>
            <a:r>
              <a:rPr lang="en-US" dirty="0" err="1" smtClean="0"/>
              <a:t>hee</a:t>
            </a:r>
            <a:r>
              <a:rPr lang="en-US" dirty="0" smtClean="0"/>
              <a:t>. Then closed the folders</a:t>
            </a:r>
            <a:br>
              <a:rPr lang="en-US" dirty="0" smtClean="0"/>
            </a:br>
            <a:endParaRPr lang="en-US"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0"/>
            <a:ext cx="891540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91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325666"/>
            <a:ext cx="7125113" cy="924475"/>
          </a:xfrm>
        </p:spPr>
        <p:txBody>
          <a:bodyPr/>
          <a:lstStyle/>
          <a:p>
            <a:r>
              <a:rPr lang="en-US" sz="2000" dirty="0" smtClean="0"/>
              <a:t>You can now restart palace, and test your new laugh, usually typing </a:t>
            </a:r>
            <a:r>
              <a:rPr lang="en-US" sz="2000" dirty="0" err="1" smtClean="0"/>
              <a:t>hehehe</a:t>
            </a:r>
            <a:r>
              <a:rPr lang="en-US" sz="2000" dirty="0" smtClean="0"/>
              <a:t> or </a:t>
            </a:r>
            <a:r>
              <a:rPr lang="en-US" sz="2000" dirty="0" err="1" smtClean="0"/>
              <a:t>teehee</a:t>
            </a:r>
            <a:r>
              <a:rPr lang="en-US" sz="2000" dirty="0" smtClean="0"/>
              <a:t> should activate it Depending on what you have as a borg, you should hear your sound. If it does not work, try retracing your steps and renter it If your have any questions contact the Storm Team anytime We are always here for you</a:t>
            </a:r>
            <a:br>
              <a:rPr lang="en-US" sz="2000" dirty="0" smtClean="0"/>
            </a:br>
            <a:r>
              <a:rPr lang="en-US" dirty="0" smtClean="0"/>
              <a:t/>
            </a:r>
            <a:br>
              <a:rPr lang="en-US" dirty="0" smtClean="0"/>
            </a:br>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286000"/>
            <a:ext cx="6019799"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6727671"/>
      </p:ext>
    </p:extLst>
  </p:cSld>
  <p:clrMapOvr>
    <a:masterClrMapping/>
  </p:clrMapOvr>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42</TotalTime>
  <Words>248</Words>
  <Application>Microsoft Office PowerPoint</Application>
  <PresentationFormat>On-screen Show (4:3)</PresentationFormat>
  <Paragraphs>12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Autumn</vt:lpstr>
      <vt:lpstr>How to change your tee hee borg sound</vt:lpstr>
      <vt:lpstr>Scroll down till you find a laugh. Go ahead and test them out.</vt:lpstr>
      <vt:lpstr>Make sure palace is closed. Copy the sound you like then go to documents folder. my documents/palace chat/media/sounds folder </vt:lpstr>
      <vt:lpstr>Click documents and open. Scroll to your palace chat folder. Click and open.</vt:lpstr>
      <vt:lpstr>Once you open palace folder scroll to media and click to open.</vt:lpstr>
      <vt:lpstr>When you open your media file scroll down to sounds. The folder is in alphabetical order so its near the bottom. Open it.</vt:lpstr>
      <vt:lpstr>You will notice white pages with sound listings. Tee hee is towards the bottom. You will delete this. The paste your new tee hee.</vt:lpstr>
      <vt:lpstr>Notice your new tee hee is listed as a wave file. Make sure the white page tee hee is deleted paste your new tee hee. Then closed the folders </vt:lpstr>
      <vt:lpstr>You can now restart palace, and test your new laugh, usually typing hehehe or teehee should activate it Depending on what you have as a borg, you should hear your sound. If it does not work, try retracing your steps and renter it If your have any questions contact the Storm Team anytime We are always here for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change your teehee borg sound</dc:title>
  <dc:creator>Eric</dc:creator>
  <cp:lastModifiedBy>Eric</cp:lastModifiedBy>
  <cp:revision>4</cp:revision>
  <dcterms:created xsi:type="dcterms:W3CDTF">2011-04-09T18:42:44Z</dcterms:created>
  <dcterms:modified xsi:type="dcterms:W3CDTF">2011-04-09T19:25:18Z</dcterms:modified>
</cp:coreProperties>
</file>